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1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2720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81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36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9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0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9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4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7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82D00-A567-4E65-8CAE-683E9FD5AF90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864FC9-65C6-498D-B29D-287E5B10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35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fif"/><Relationship Id="rId5" Type="http://schemas.openxmlformats.org/officeDocument/2006/relationships/image" Target="../media/image5.jfif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fif"/><Relationship Id="rId3" Type="http://schemas.openxmlformats.org/officeDocument/2006/relationships/image" Target="../media/image8.jfif"/><Relationship Id="rId7" Type="http://schemas.openxmlformats.org/officeDocument/2006/relationships/image" Target="../media/image12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fif"/><Relationship Id="rId5" Type="http://schemas.openxmlformats.org/officeDocument/2006/relationships/image" Target="../media/image10.png"/><Relationship Id="rId10" Type="http://schemas.openxmlformats.org/officeDocument/2006/relationships/image" Target="../media/image15.jfif"/><Relationship Id="rId4" Type="http://schemas.openxmlformats.org/officeDocument/2006/relationships/image" Target="../media/image9.jfif"/><Relationship Id="rId9" Type="http://schemas.openxmlformats.org/officeDocument/2006/relationships/image" Target="../media/image14.jf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fif"/><Relationship Id="rId3" Type="http://schemas.openxmlformats.org/officeDocument/2006/relationships/image" Target="../media/image17.jfif"/><Relationship Id="rId7" Type="http://schemas.openxmlformats.org/officeDocument/2006/relationships/image" Target="../media/image21.jfif"/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fif"/><Relationship Id="rId5" Type="http://schemas.openxmlformats.org/officeDocument/2006/relationships/image" Target="../media/image19.jfif"/><Relationship Id="rId10" Type="http://schemas.openxmlformats.org/officeDocument/2006/relationships/image" Target="../media/image24.jfif"/><Relationship Id="rId4" Type="http://schemas.openxmlformats.org/officeDocument/2006/relationships/image" Target="../media/image18.jfif"/><Relationship Id="rId9" Type="http://schemas.openxmlformats.org/officeDocument/2006/relationships/image" Target="../media/image23.jf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fif"/><Relationship Id="rId3" Type="http://schemas.openxmlformats.org/officeDocument/2006/relationships/image" Target="../media/image26.jfif"/><Relationship Id="rId7" Type="http://schemas.openxmlformats.org/officeDocument/2006/relationships/image" Target="../media/image30.jfif"/><Relationship Id="rId2" Type="http://schemas.openxmlformats.org/officeDocument/2006/relationships/image" Target="../media/image25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fif"/><Relationship Id="rId5" Type="http://schemas.openxmlformats.org/officeDocument/2006/relationships/image" Target="../media/image28.jfif"/><Relationship Id="rId4" Type="http://schemas.openxmlformats.org/officeDocument/2006/relationships/image" Target="../media/image2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9" y="1044085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OPEN COURSE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PHYSICAL ACTIVITY HEALTH AND WELLNESS</a:t>
            </a:r>
            <a:endParaRPr lang="en-US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721" y="5221975"/>
            <a:ext cx="7766936" cy="10968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Department Of Physical education</a:t>
            </a:r>
            <a:endParaRPr lang="en-US" sz="28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395" y="2717615"/>
            <a:ext cx="1773044" cy="227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793" y="283441"/>
            <a:ext cx="2401366" cy="1619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Physical Education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38287"/>
            <a:ext cx="8596668" cy="450784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DEFINITION</a:t>
            </a:r>
          </a:p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AIMS &amp; OBJECTIVES</a:t>
            </a:r>
          </a:p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IMPORTANCE OF PHYSICAL EDUCATION</a:t>
            </a:r>
          </a:p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PHYSICAL FITNESS</a:t>
            </a:r>
          </a:p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TYPES OF PHYSICAL FITNESS</a:t>
            </a:r>
          </a:p>
          <a:p>
            <a:r>
              <a:rPr lang="en-US" sz="2800" dirty="0" smtClean="0">
                <a:solidFill>
                  <a:schemeClr val="accent5"/>
                </a:solidFill>
                <a:latin typeface="Baskerville Old Face" panose="02020602080505020303" pitchFamily="18" charset="0"/>
              </a:rPr>
              <a:t>COMPONENTS OF PHYSICAL FITNESS</a:t>
            </a:r>
            <a:endParaRPr lang="en-US" sz="2800" dirty="0">
              <a:solidFill>
                <a:schemeClr val="accent5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067" y="245269"/>
            <a:ext cx="2294963" cy="16851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40" y="241020"/>
            <a:ext cx="2364088" cy="16893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462" y="2567779"/>
            <a:ext cx="2488366" cy="15782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305" y="4783382"/>
            <a:ext cx="2452523" cy="186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1877"/>
            <a:ext cx="8596668" cy="388077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8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Exercise</a:t>
            </a:r>
          </a:p>
          <a:p>
            <a:pPr lvl="1">
              <a:lnSpc>
                <a:spcPct val="170000"/>
              </a:lnSpc>
            </a:pPr>
            <a:r>
              <a:rPr lang="en-US" sz="12800" dirty="0">
                <a:solidFill>
                  <a:srgbClr val="002060"/>
                </a:solidFill>
                <a:latin typeface="Algerian" panose="04020705040A02060702" pitchFamily="82" charset="0"/>
              </a:rPr>
              <a:t>Types </a:t>
            </a:r>
            <a:r>
              <a:rPr lang="en-US" sz="128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&amp;principles Exercises</a:t>
            </a:r>
          </a:p>
          <a:p>
            <a:pPr>
              <a:lnSpc>
                <a:spcPct val="170000"/>
              </a:lnSpc>
            </a:pPr>
            <a:r>
              <a:rPr lang="en-US" sz="10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First Aid</a:t>
            </a:r>
          </a:p>
          <a:p>
            <a:pPr lvl="1">
              <a:lnSpc>
                <a:spcPct val="170000"/>
              </a:lnSpc>
            </a:pPr>
            <a:r>
              <a:rPr lang="en-US" sz="128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Aims &amp; principles</a:t>
            </a:r>
          </a:p>
          <a:p>
            <a:pPr>
              <a:lnSpc>
                <a:spcPct val="170000"/>
              </a:lnSpc>
            </a:pPr>
            <a:r>
              <a:rPr lang="en-US" sz="123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Nutritional Balance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</a:rPr>
              <a:t>	</a:t>
            </a:r>
            <a:r>
              <a:rPr lang="en-US" sz="48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	</a:t>
            </a:r>
            <a:endParaRPr lang="en-US" sz="48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361" y="398463"/>
            <a:ext cx="2302093" cy="1531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217" y="398463"/>
            <a:ext cx="2143125" cy="1531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993" y="398463"/>
            <a:ext cx="2159076" cy="1531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105" y="403166"/>
            <a:ext cx="2145379" cy="1531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993" y="2036724"/>
            <a:ext cx="2159076" cy="15539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993" y="3709519"/>
            <a:ext cx="2147509" cy="13419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992" y="5170328"/>
            <a:ext cx="2147509" cy="1600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944" y="5187630"/>
            <a:ext cx="1582898" cy="15828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877" y="5208839"/>
            <a:ext cx="2143072" cy="164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1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56" y="1636482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YOGA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STRESS MANAGEMENT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POSTURAL DEFORMITIES</a:t>
            </a:r>
            <a:endParaRPr lang="en-US" sz="40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619" y="160718"/>
            <a:ext cx="2251966" cy="1686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262" y="188953"/>
            <a:ext cx="2296590" cy="16110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737" y="194419"/>
            <a:ext cx="2170334" cy="16194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721" y="1924746"/>
            <a:ext cx="2194350" cy="16436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00" y="5198350"/>
            <a:ext cx="2194350" cy="15733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34" y="5292886"/>
            <a:ext cx="2238956" cy="14899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06" y="199119"/>
            <a:ext cx="2082177" cy="16100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262" y="5252621"/>
            <a:ext cx="1775093" cy="15441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54" y="3816836"/>
            <a:ext cx="2160218" cy="216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9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797" y="1179281"/>
            <a:ext cx="9815964" cy="49984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4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LIFESTYLE DISEASES &amp;MANAGEMENT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HEART RATE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BLOOD PRESSURE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DIABETES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OBESITY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HYPERTENSION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OSTEOPOROSIS</a:t>
            </a:r>
          </a:p>
          <a:p>
            <a:pPr lvl="1">
              <a:lnSpc>
                <a:spcPct val="170000"/>
              </a:lnSpc>
            </a:pPr>
            <a:r>
              <a:rPr lang="en-US" sz="86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BACK PAIN</a:t>
            </a:r>
            <a:endParaRPr lang="en-US" sz="86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12" y="5174983"/>
            <a:ext cx="2306747" cy="15350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194" y="1836157"/>
            <a:ext cx="2306747" cy="12960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358" y="3368350"/>
            <a:ext cx="2353582" cy="15662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540" y="5243266"/>
            <a:ext cx="2380400" cy="1503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935" y="5082643"/>
            <a:ext cx="1020337" cy="16638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194" y="82080"/>
            <a:ext cx="2306745" cy="17021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311" y="5191767"/>
            <a:ext cx="2715224" cy="150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993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57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Algerian</vt:lpstr>
      <vt:lpstr>Arial</vt:lpstr>
      <vt:lpstr>Arial Black</vt:lpstr>
      <vt:lpstr>Baskerville Old Face</vt:lpstr>
      <vt:lpstr>Trebuchet MS</vt:lpstr>
      <vt:lpstr>Wingdings 3</vt:lpstr>
      <vt:lpstr>Facet</vt:lpstr>
      <vt:lpstr>OPEN COURSE PHYSICAL ACTIVITY HEALTH AND WELLNESS</vt:lpstr>
      <vt:lpstr>Physical Education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COURSE PHYSICAL ACTIVITY HEALTH AND WELLNESS</dc:title>
  <dc:creator>naacone</dc:creator>
  <cp:lastModifiedBy>Johnson</cp:lastModifiedBy>
  <cp:revision>19</cp:revision>
  <dcterms:created xsi:type="dcterms:W3CDTF">2020-06-01T03:23:26Z</dcterms:created>
  <dcterms:modified xsi:type="dcterms:W3CDTF">2021-05-27T10:41:57Z</dcterms:modified>
</cp:coreProperties>
</file>