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handoutMasterIdLst>
    <p:handoutMasterId r:id="rId12"/>
  </p:handoutMasterIdLst>
  <p:sldIdLst>
    <p:sldId id="256" r:id="rId4"/>
    <p:sldId id="258" r:id="rId5"/>
    <p:sldId id="309" r:id="rId6"/>
    <p:sldId id="300" r:id="rId7"/>
    <p:sldId id="302" r:id="rId8"/>
    <p:sldId id="308" r:id="rId9"/>
    <p:sldId id="307" r:id="rId10"/>
    <p:sldId id="30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2E15"/>
    <a:srgbClr val="E5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207E-9F80-47E6-9D9F-8EC0BA78C7CB}" type="datetimeFigureOut">
              <a:rPr lang="ko-KR" altLang="en-US" smtClean="0"/>
              <a:t>2021-05-28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D82-1994-47EE-ADA5-627A24E117C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16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5400000">
            <a:off x="1614457" y="838343"/>
            <a:ext cx="1847142" cy="5076056"/>
          </a:xfrm>
          <a:prstGeom prst="round2Same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95437"/>
            <a:ext cx="4320480" cy="2880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89F8A4B7-E6C8-4208-8AC6-ED1D61D10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715766"/>
            <a:ext cx="4320480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362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27931" y="1248643"/>
            <a:ext cx="10080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35931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0032" y="272571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8032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03947" y="124864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11947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718450" y="2725713"/>
            <a:ext cx="1008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26450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5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80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082651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49263" y="1089965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58974" y="1089965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68685" y="1089965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549263" y="3547872"/>
            <a:ext cx="1944000" cy="1142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8974" y="2677363"/>
            <a:ext cx="1944000" cy="201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19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pic>
        <p:nvPicPr>
          <p:cNvPr id="9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8791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9211" y="2765639"/>
            <a:ext cx="2255849" cy="168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12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04" y="1036588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873443" y="1335136"/>
            <a:ext cx="2255849" cy="1691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081DBF75-458C-441B-A489-6D6FCA1661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98085" y="0"/>
            <a:ext cx="4245915" cy="1995686"/>
          </a:xfrm>
          <a:custGeom>
            <a:avLst/>
            <a:gdLst>
              <a:gd name="connsiteX0" fmla="*/ 970059 w 4245915"/>
              <a:gd name="connsiteY0" fmla="*/ 0 h 1995686"/>
              <a:gd name="connsiteX1" fmla="*/ 4245915 w 4245915"/>
              <a:gd name="connsiteY1" fmla="*/ 0 h 1995686"/>
              <a:gd name="connsiteX2" fmla="*/ 4245915 w 4245915"/>
              <a:gd name="connsiteY2" fmla="*/ 1995686 h 1995686"/>
              <a:gd name="connsiteX3" fmla="*/ 0 w 4245915"/>
              <a:gd name="connsiteY3" fmla="*/ 1987734 h 19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915" h="1995686">
                <a:moveTo>
                  <a:pt x="970059" y="0"/>
                </a:moveTo>
                <a:lnTo>
                  <a:pt x="4245915" y="0"/>
                </a:lnTo>
                <a:lnTo>
                  <a:pt x="4245915" y="1995686"/>
                </a:lnTo>
                <a:lnTo>
                  <a:pt x="0" y="1987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0659651E-89BE-4ED6-8279-2A076B5046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737154" cy="5143500"/>
          </a:xfrm>
          <a:custGeom>
            <a:avLst/>
            <a:gdLst>
              <a:gd name="connsiteX0" fmla="*/ 0 w 5737154"/>
              <a:gd name="connsiteY0" fmla="*/ 0 h 5143500"/>
              <a:gd name="connsiteX1" fmla="*/ 5737154 w 5737154"/>
              <a:gd name="connsiteY1" fmla="*/ 0 h 5143500"/>
              <a:gd name="connsiteX2" fmla="*/ 3168882 w 5737154"/>
              <a:gd name="connsiteY2" fmla="*/ 5143500 h 5143500"/>
              <a:gd name="connsiteX3" fmla="*/ 0 w 573715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154" h="5143500">
                <a:moveTo>
                  <a:pt x="0" y="0"/>
                </a:moveTo>
                <a:lnTo>
                  <a:pt x="5737154" y="0"/>
                </a:lnTo>
                <a:lnTo>
                  <a:pt x="316888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646" y="2091193"/>
            <a:ext cx="5820354" cy="3052307"/>
          </a:xfrm>
          <a:custGeom>
            <a:avLst/>
            <a:gdLst>
              <a:gd name="connsiteX0" fmla="*/ 0 w 4261899"/>
              <a:gd name="connsiteY0" fmla="*/ 0 h 3052307"/>
              <a:gd name="connsiteX1" fmla="*/ 4261899 w 4261899"/>
              <a:gd name="connsiteY1" fmla="*/ 0 h 3052307"/>
              <a:gd name="connsiteX2" fmla="*/ 4261899 w 4261899"/>
              <a:gd name="connsiteY2" fmla="*/ 3052307 h 3052307"/>
              <a:gd name="connsiteX3" fmla="*/ 0 w 4261899"/>
              <a:gd name="connsiteY3" fmla="*/ 3052307 h 3052307"/>
              <a:gd name="connsiteX4" fmla="*/ 0 w 4261899"/>
              <a:gd name="connsiteY4" fmla="*/ 0 h 3052307"/>
              <a:gd name="connsiteX0" fmla="*/ 1558455 w 5820354"/>
              <a:gd name="connsiteY0" fmla="*/ 0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58455 w 5820354"/>
              <a:gd name="connsiteY4" fmla="*/ 0 h 3052307"/>
              <a:gd name="connsiteX0" fmla="*/ 1518698 w 5820354"/>
              <a:gd name="connsiteY0" fmla="*/ 7952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18698 w 5820354"/>
              <a:gd name="connsiteY4" fmla="*/ 7952 h 30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54" h="3052307">
                <a:moveTo>
                  <a:pt x="1518698" y="7952"/>
                </a:moveTo>
                <a:lnTo>
                  <a:pt x="5820354" y="0"/>
                </a:lnTo>
                <a:lnTo>
                  <a:pt x="5820354" y="3052307"/>
                </a:lnTo>
                <a:lnTo>
                  <a:pt x="0" y="3052307"/>
                </a:lnTo>
                <a:lnTo>
                  <a:pt x="1518698" y="7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71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2483768" cy="357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62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999" y="2849094"/>
            <a:ext cx="4680520" cy="1819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9999" y="468000"/>
            <a:ext cx="4680520" cy="2328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04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45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4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39902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795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/>
          <p:cNvSpPr txBox="1">
            <a:spLocks/>
          </p:cNvSpPr>
          <p:nvPr userDrawn="1"/>
        </p:nvSpPr>
        <p:spPr>
          <a:xfrm>
            <a:off x="3995936" y="3291830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SECTION BREAK</a:t>
            </a:r>
          </a:p>
        </p:txBody>
      </p:sp>
      <p:sp>
        <p:nvSpPr>
          <p:cNvPr id="4" name="Text Placeholder 9"/>
          <p:cNvSpPr txBox="1">
            <a:spLocks/>
          </p:cNvSpPr>
          <p:nvPr userDrawn="1"/>
        </p:nvSpPr>
        <p:spPr>
          <a:xfrm>
            <a:off x="3995936" y="386789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63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3999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80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62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35846"/>
            <a:ext cx="9144000" cy="1707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0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760" y="151587"/>
            <a:ext cx="8892480" cy="4840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118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52185" y="1280248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2582135" y="1280248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12085" y="1280248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642034" y="1280248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xmlns="" id="{BB44E593-372B-413A-8040-FDB1E70931B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48652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1D2964A4-4427-44D0-BD50-F1BFC952481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8273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xmlns="" id="{57B5A4E7-0D2A-4557-B263-5CA93A4351A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687894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xmlns="" id="{B132F25B-77D1-4C5A-B77A-647542047E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7515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0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5" r:id="rId3"/>
    <p:sldLayoutId id="2147483687" r:id="rId4"/>
    <p:sldLayoutId id="2147483668" r:id="rId5"/>
    <p:sldLayoutId id="2147483688" r:id="rId6"/>
    <p:sldLayoutId id="2147483684" r:id="rId7"/>
    <p:sldLayoutId id="2147483686" r:id="rId8"/>
    <p:sldLayoutId id="2147483683" r:id="rId9"/>
    <p:sldLayoutId id="2147483670" r:id="rId10"/>
    <p:sldLayoutId id="2147483673" r:id="rId11"/>
    <p:sldLayoutId id="2147483674" r:id="rId12"/>
    <p:sldLayoutId id="2147483675" r:id="rId13"/>
    <p:sldLayoutId id="2147483679" r:id="rId14"/>
    <p:sldLayoutId id="2147483676" r:id="rId15"/>
    <p:sldLayoutId id="2147483677" r:id="rId16"/>
    <p:sldLayoutId id="214748369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xmlns="" id="{FB0CF524-033F-4347-91D3-CAC81C284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3723878"/>
            <a:ext cx="4320480" cy="28803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latin typeface="Rockwell" pitchFamily="18" charset="0"/>
              </a:rPr>
              <a:t>OPEN COURSE SYLLABUS</a:t>
            </a:r>
            <a:endParaRPr lang="en-US" altLang="ko-KR" sz="1400" b="1" dirty="0">
              <a:latin typeface="Rockwell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504" y="2499742"/>
            <a:ext cx="4896544" cy="1152128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latin typeface="Rockwell" pitchFamily="18" charset="0"/>
                <a:ea typeface="맑은 고딕" pitchFamily="50" charset="-127"/>
              </a:rPr>
              <a:t>DEPARTMENT OF COMPUTER SCIENCE &amp; APPLICATIONS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6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39509"/>
            <a:ext cx="9144000" cy="226448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11796"/>
            <a:ext cx="9144000" cy="191990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2305033" y="1780481"/>
            <a:ext cx="4529562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 b="1" dirty="0">
                <a:solidFill>
                  <a:schemeClr val="bg2"/>
                </a:solidFill>
                <a:latin typeface="Mongolian Baiti" pitchFamily="66" charset="0"/>
                <a:cs typeface="Mongolian Baiti" pitchFamily="66" charset="0"/>
              </a:rPr>
              <a:t>BCA5D01</a:t>
            </a:r>
            <a:endParaRPr lang="ko-KR" altLang="en-US" sz="2400" b="1" dirty="0">
              <a:solidFill>
                <a:schemeClr val="bg2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247535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2"/>
                </a:solidFill>
                <a:latin typeface="Elephant" pitchFamily="18" charset="0"/>
                <a:cs typeface="Arial" pitchFamily="34" charset="0"/>
              </a:rPr>
              <a:t>Introduction to Computers and Office Automation</a:t>
            </a:r>
          </a:p>
        </p:txBody>
      </p:sp>
    </p:spTree>
    <p:extLst>
      <p:ext uri="{BB962C8B-B14F-4D97-AF65-F5344CB8AC3E}">
        <p14:creationId xmlns:p14="http://schemas.microsoft.com/office/powerpoint/2010/main" val="112375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A COMPUTER? A computer is a programmable machine that receives input, stores and manipulates data, and provides 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59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New Pictur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779"/>
            <a:ext cx="9144000" cy="51125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843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2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3" y="0"/>
            <a:ext cx="9164369" cy="51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erastic.com/site/wp-content/uploads/2015/08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56" y="0"/>
            <a:ext cx="9178756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9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463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16</Words>
  <Application>Microsoft Office PowerPoint</Application>
  <PresentationFormat>On-screen Show (16:9)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ismail - [2010]</cp:lastModifiedBy>
  <cp:revision>121</cp:revision>
  <dcterms:created xsi:type="dcterms:W3CDTF">2016-11-18T00:34:11Z</dcterms:created>
  <dcterms:modified xsi:type="dcterms:W3CDTF">2021-05-28T04:57:41Z</dcterms:modified>
</cp:coreProperties>
</file>