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5" r:id="rId1"/>
  </p:sldMasterIdLst>
  <p:notesMasterIdLst>
    <p:notesMasterId r:id="rId9"/>
  </p:notesMasterIdLst>
  <p:sldIdLst>
    <p:sldId id="261" r:id="rId2"/>
    <p:sldId id="256" r:id="rId3"/>
    <p:sldId id="257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C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95A67C-671E-44FD-A84C-56557E0E80A8}" type="datetimeFigureOut">
              <a:rPr lang="en-US" smtClean="0"/>
              <a:t>30-May-21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09EFA4-C598-4DC1-B438-0503E3D76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61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9EFA4-C598-4DC1-B438-0503E3D76A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94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9EFA4-C598-4DC1-B438-0503E3D76A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064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EE-D489-42A1-A2AB-C2B30EF5D767}" type="datetimeFigureOut">
              <a:rPr lang="en-US" smtClean="0"/>
              <a:t>30-May-21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152F4-6BC2-4D57-A094-19EFB7E30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EE-D489-42A1-A2AB-C2B30EF5D767}" type="datetimeFigureOut">
              <a:rPr lang="en-US" smtClean="0"/>
              <a:t>30-May-21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152F4-6BC2-4D57-A094-19EFB7E30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EE-D489-42A1-A2AB-C2B30EF5D767}" type="datetimeFigureOut">
              <a:rPr lang="en-US" smtClean="0"/>
              <a:t>30-May-21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152F4-6BC2-4D57-A094-19EFB7E30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EE-D489-42A1-A2AB-C2B30EF5D767}" type="datetimeFigureOut">
              <a:rPr lang="en-US" smtClean="0"/>
              <a:t>30-May-21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152F4-6BC2-4D57-A094-19EFB7E30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EE-D489-42A1-A2AB-C2B30EF5D767}" type="datetimeFigureOut">
              <a:rPr lang="en-US" smtClean="0"/>
              <a:t>30-May-21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152F4-6BC2-4D57-A094-19EFB7E30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EE-D489-42A1-A2AB-C2B30EF5D767}" type="datetimeFigureOut">
              <a:rPr lang="en-US" smtClean="0"/>
              <a:t>30-May-21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152F4-6BC2-4D57-A094-19EFB7E30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EE-D489-42A1-A2AB-C2B30EF5D767}" type="datetimeFigureOut">
              <a:rPr lang="en-US" smtClean="0"/>
              <a:t>30-May-21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152F4-6BC2-4D57-A094-19EFB7E30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EE-D489-42A1-A2AB-C2B30EF5D767}" type="datetimeFigureOut">
              <a:rPr lang="en-US" smtClean="0"/>
              <a:t>30-May-21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152F4-6BC2-4D57-A094-19EFB7E30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EE-D489-42A1-A2AB-C2B30EF5D767}" type="datetimeFigureOut">
              <a:rPr lang="en-US" smtClean="0"/>
              <a:t>30-May-21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152F4-6BC2-4D57-A094-19EFB7E302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EE-D489-42A1-A2AB-C2B30EF5D767}" type="datetimeFigureOut">
              <a:rPr lang="en-US" smtClean="0"/>
              <a:t>30-May-21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152F4-6BC2-4D57-A094-19EFB7E3026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EE-D489-42A1-A2AB-C2B30EF5D767}" type="datetimeFigureOut">
              <a:rPr lang="en-US" smtClean="0"/>
              <a:t>30-May-21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5152F4-6BC2-4D57-A094-19EFB7E3026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05152F4-6BC2-4D57-A094-19EFB7E3026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13033EE-D489-42A1-A2AB-C2B30EF5D767}" type="datetimeFigureOut">
              <a:rPr lang="en-US" smtClean="0"/>
              <a:t>30-May-21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7" r:id="rId2"/>
    <p:sldLayoutId id="2147483948" r:id="rId3"/>
    <p:sldLayoutId id="2147483949" r:id="rId4"/>
    <p:sldLayoutId id="2147483950" r:id="rId5"/>
    <p:sldLayoutId id="2147483951" r:id="rId6"/>
    <p:sldLayoutId id="2147483952" r:id="rId7"/>
    <p:sldLayoutId id="2147483953" r:id="rId8"/>
    <p:sldLayoutId id="2147483954" r:id="rId9"/>
    <p:sldLayoutId id="2147483955" r:id="rId10"/>
    <p:sldLayoutId id="2147483956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733800"/>
            <a:ext cx="7772400" cy="136207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COMMERCE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2600" y="1447800"/>
            <a:ext cx="6705600" cy="16002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WELCOME</a:t>
            </a:r>
            <a:endParaRPr lang="en-US" sz="54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2176" y="914400"/>
            <a:ext cx="2031424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02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799" y="2362200"/>
            <a:ext cx="6652515" cy="990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5"/>
                </a:solidFill>
              </a:rPr>
              <a:t>     OPEN COURSE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819400"/>
            <a:ext cx="7772400" cy="2156579"/>
          </a:xfrm>
        </p:spPr>
        <p:txBody>
          <a:bodyPr>
            <a:noAutofit/>
          </a:bodyPr>
          <a:lstStyle/>
          <a:p>
            <a:r>
              <a:rPr lang="en-US" sz="2400" b="1" dirty="0" err="1" smtClean="0">
                <a:solidFill>
                  <a:srgbClr val="7030A0"/>
                </a:solidFill>
                <a:latin typeface="Arial Black" pitchFamily="34" charset="0"/>
              </a:rPr>
              <a:t>BCM5D02</a:t>
            </a:r>
            <a:r>
              <a:rPr lang="en-US" sz="2400" b="1" dirty="0" smtClean="0">
                <a:solidFill>
                  <a:srgbClr val="7030A0"/>
                </a:solidFill>
                <a:latin typeface="Arial Black" pitchFamily="34" charset="0"/>
              </a:rPr>
              <a:t> -BASICS OF ENTREPRENEURSHIP AND MANAGEMENT</a:t>
            </a:r>
            <a:endParaRPr lang="en-US" sz="2400" b="1" dirty="0">
              <a:solidFill>
                <a:srgbClr val="7030A0"/>
              </a:solidFill>
              <a:latin typeface="Arial Black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810000"/>
            <a:ext cx="4267200" cy="27330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457200"/>
            <a:ext cx="2514601" cy="14145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66800"/>
            <a:ext cx="64008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accent5"/>
                </a:solidFill>
              </a:rPr>
              <a:t>OBJECTIVE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315201" cy="364913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i="1" dirty="0" smtClean="0">
                <a:latin typeface="Arial Narrow" pitchFamily="34" charset="0"/>
              </a:rPr>
              <a:t> </a:t>
            </a:r>
            <a:r>
              <a:rPr lang="en-US" dirty="0" smtClean="0">
                <a:latin typeface="Arial Narrow" pitchFamily="34" charset="0"/>
              </a:rPr>
              <a:t>To Enable The Students To Have An Understanding Of The Basics Of Business , Entrepreneurship And Organizational Management.</a:t>
            </a:r>
            <a:endParaRPr lang="en-US" i="1" dirty="0">
              <a:latin typeface="Arial Narrow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4427" y="3682436"/>
            <a:ext cx="4686574" cy="23373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5"/>
                </a:solidFill>
              </a:rPr>
              <a:t>MODULE I</a:t>
            </a:r>
            <a:endParaRPr lang="en-US" b="1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362200"/>
            <a:ext cx="7179736" cy="344499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Arial Narrow" pitchFamily="34" charset="0"/>
              </a:rPr>
              <a:t>Foundation Of Business </a:t>
            </a:r>
            <a:r>
              <a:rPr lang="en-US" b="1" dirty="0" smtClean="0">
                <a:latin typeface="Arial Narrow" pitchFamily="34" charset="0"/>
              </a:rPr>
              <a:t>: </a:t>
            </a:r>
            <a:r>
              <a:rPr lang="en-US" dirty="0" smtClean="0">
                <a:latin typeface="Arial Narrow" pitchFamily="34" charset="0"/>
              </a:rPr>
              <a:t>Concept Of Business – Industry, Trade And Commerce –Classification Of Industry, Types Of Trade And Aids To Trade – Forms Of Business Enterprises-sole Trader – Partnership - Joint-stock Companies – Cooperative </a:t>
            </a:r>
            <a:r>
              <a:rPr lang="en-US" dirty="0" err="1" smtClean="0">
                <a:latin typeface="Arial Narrow" pitchFamily="34" charset="0"/>
              </a:rPr>
              <a:t>Organisations</a:t>
            </a:r>
            <a:r>
              <a:rPr lang="en-US" dirty="0" smtClean="0">
                <a:latin typeface="Arial Narrow" pitchFamily="34" charset="0"/>
              </a:rPr>
              <a:t> – One Man Company. Factors To Be Considered While Setting Up Of A Business - Social Responsibility Of Business.</a:t>
            </a:r>
            <a:endParaRPr lang="en-US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05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5"/>
                </a:solidFill>
              </a:rPr>
              <a:t>MODULE II</a:t>
            </a:r>
            <a:endParaRPr lang="en-US" b="1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3434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Arial Narrow" pitchFamily="34" charset="0"/>
              </a:rPr>
              <a:t>Entrepreneurship: Concept Of Entrepreneur - Characteristics Of Entrepreneur - Functions Of An Entrepreneur - Difference Between Entrepreneur And Manager – Micro, Small And Medium Enterprises, Definition, Registration Procedure Of Sole Proprietorship And Partnership Units.</a:t>
            </a:r>
            <a:endParaRPr lang="en-US" sz="28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65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64008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accent5"/>
                </a:solidFill>
              </a:rPr>
              <a:t>MODULE III</a:t>
            </a:r>
            <a:endParaRPr lang="en-US" b="1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086600" cy="4038601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sz="3400" dirty="0" smtClean="0">
                <a:latin typeface="Arial Narrow" pitchFamily="34" charset="0"/>
              </a:rPr>
              <a:t>Management Concepts: Meaning - Nature And Characteristics Of Management – Management As Science, Art And Profession - Levels Of Management –Henry </a:t>
            </a:r>
            <a:r>
              <a:rPr lang="en-US" sz="3400" dirty="0" err="1" smtClean="0">
                <a:latin typeface="Arial Narrow" pitchFamily="34" charset="0"/>
              </a:rPr>
              <a:t>Fayol‘s</a:t>
            </a:r>
            <a:r>
              <a:rPr lang="en-US" sz="3400" dirty="0" smtClean="0">
                <a:latin typeface="Arial Narrow" pitchFamily="34" charset="0"/>
              </a:rPr>
              <a:t> Principles Of Management. Functions Of Management : Planning - Steps In Planning – </a:t>
            </a:r>
            <a:r>
              <a:rPr lang="en-US" sz="3400" dirty="0" err="1" smtClean="0">
                <a:latin typeface="Arial Narrow" pitchFamily="34" charset="0"/>
              </a:rPr>
              <a:t>Organising</a:t>
            </a:r>
            <a:r>
              <a:rPr lang="en-US" sz="3400" dirty="0" smtClean="0">
                <a:latin typeface="Arial Narrow" pitchFamily="34" charset="0"/>
              </a:rPr>
              <a:t> – Types Of Organisation – Line, Staff And Functional- </a:t>
            </a:r>
            <a:r>
              <a:rPr lang="en-US" sz="3400" dirty="0" err="1" smtClean="0">
                <a:latin typeface="Arial Narrow" pitchFamily="34" charset="0"/>
              </a:rPr>
              <a:t>Centralisation</a:t>
            </a:r>
            <a:r>
              <a:rPr lang="en-US" sz="3400" dirty="0" smtClean="0">
                <a:latin typeface="Arial Narrow" pitchFamily="34" charset="0"/>
              </a:rPr>
              <a:t> </a:t>
            </a:r>
            <a:r>
              <a:rPr lang="en-US" sz="3400" dirty="0" err="1" smtClean="0">
                <a:latin typeface="Arial Narrow" pitchFamily="34" charset="0"/>
              </a:rPr>
              <a:t>Vs</a:t>
            </a:r>
            <a:r>
              <a:rPr lang="en-US" sz="3400" dirty="0" smtClean="0">
                <a:latin typeface="Arial Narrow" pitchFamily="34" charset="0"/>
              </a:rPr>
              <a:t> </a:t>
            </a:r>
            <a:r>
              <a:rPr lang="en-US" sz="3400" dirty="0" err="1" smtClean="0">
                <a:latin typeface="Arial Narrow" pitchFamily="34" charset="0"/>
              </a:rPr>
              <a:t>Decentralisation</a:t>
            </a:r>
            <a:r>
              <a:rPr lang="en-US" sz="3400" dirty="0" smtClean="0">
                <a:latin typeface="Arial Narrow" pitchFamily="34" charset="0"/>
              </a:rPr>
              <a:t> – Authority </a:t>
            </a:r>
            <a:r>
              <a:rPr lang="en-US" sz="3400" dirty="0" err="1" smtClean="0">
                <a:latin typeface="Arial Narrow" pitchFamily="34" charset="0"/>
              </a:rPr>
              <a:t>Vs</a:t>
            </a:r>
            <a:r>
              <a:rPr lang="en-US" sz="3400" dirty="0" smtClean="0">
                <a:latin typeface="Arial Narrow" pitchFamily="34" charset="0"/>
              </a:rPr>
              <a:t> Responsibility - Staffing – Elements Of Staffing - Directing - Leadership – Leadership Styles - Controlling - Steps In Controlling </a:t>
            </a:r>
            <a:r>
              <a:rPr lang="en-US" sz="2800" dirty="0" smtClean="0">
                <a:latin typeface="Arial Narrow" pitchFamily="34" charset="0"/>
              </a:rPr>
              <a:t>.</a:t>
            </a:r>
            <a:endParaRPr lang="en-US" sz="28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90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735" y="2912079"/>
            <a:ext cx="6798734" cy="1303867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5"/>
                </a:solidFill>
              </a:rPr>
              <a:t>	</a:t>
            </a:r>
            <a:r>
              <a:rPr lang="en-US" sz="6600" b="1" dirty="0" smtClean="0">
                <a:solidFill>
                  <a:schemeClr val="accent5"/>
                </a:solidFill>
                <a:latin typeface="Algerian" panose="04020705040A02060702" pitchFamily="82" charset="0"/>
              </a:rPr>
              <a:t>THANK YOU</a:t>
            </a:r>
            <a:endParaRPr lang="en-US" sz="6600" b="1" dirty="0">
              <a:solidFill>
                <a:schemeClr val="accent5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19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209</TotalTime>
  <Words>220</Words>
  <Application>Microsoft Office PowerPoint</Application>
  <PresentationFormat>On-screen Show (4:3)</PresentationFormat>
  <Paragraphs>15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Adjacency</vt:lpstr>
      <vt:lpstr>DEPARTMENT OF COMMERCE  </vt:lpstr>
      <vt:lpstr>     OPEN COURSE </vt:lpstr>
      <vt:lpstr>OBJECTIVE </vt:lpstr>
      <vt:lpstr>MODULE I</vt:lpstr>
      <vt:lpstr>MODULE II</vt:lpstr>
      <vt:lpstr>MODULE III</vt:lpstr>
      <vt:lpstr> 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COURSE</dc:title>
  <dc:creator>Commerce cm.</dc:creator>
  <cp:lastModifiedBy>HP</cp:lastModifiedBy>
  <cp:revision>25</cp:revision>
  <dcterms:created xsi:type="dcterms:W3CDTF">2016-06-02T09:10:34Z</dcterms:created>
  <dcterms:modified xsi:type="dcterms:W3CDTF">2021-05-30T03:51:30Z</dcterms:modified>
</cp:coreProperties>
</file>