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8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6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0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4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4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7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5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0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1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4637B3-79A8-4ED0-A3A7-D9FB5323BAE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7CC56E-D82C-42C6-BB79-CD70324F3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OPEN COURSE OF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    DEPT. OF  MATHEMATICS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SUBJECT CODE :   </a:t>
            </a:r>
            <a:r>
              <a:rPr 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MTS5D04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SUBJECT NAME: </a:t>
            </a:r>
            <a:r>
              <a:rPr 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MATHEMATICS FOR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551" y="914400"/>
            <a:ext cx="92143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MAIN TOPIC OF DISCUSSION</a:t>
            </a:r>
          </a:p>
          <a:p>
            <a:r>
              <a:rPr lang="en-US" dirty="0"/>
              <a:t>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Statistical tools for Data Analysis and Data Interpretation</a:t>
            </a: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800" b="1" dirty="0">
                <a:latin typeface="Book Antiqua" panose="02040602050305030304" pitchFamily="18" charset="0"/>
              </a:rPr>
              <a:t>MODULE 1: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Variables and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Frequency Distributions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Measures of Central tendency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Measures of Variation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686929"/>
            <a:ext cx="3573194" cy="28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35" y="984738"/>
            <a:ext cx="98333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MODULE 2:</a:t>
            </a:r>
          </a:p>
          <a:p>
            <a:endParaRPr lang="en-US" sz="2800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Basic Concepts of Probability and Counting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Conditional Probability and the Multiplication Rule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Addition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800" b="1" dirty="0">
                <a:latin typeface="Book Antiqua" panose="02040602050305030304" pitchFamily="18" charset="0"/>
              </a:rPr>
              <a:t>MODULE 3: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Probability Distributions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 Binomial Distributions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More Discrete Probability Distributions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Normal Probability Distribution </a:t>
            </a:r>
            <a:endParaRPr lang="en-US" sz="2800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8" y="984738"/>
            <a:ext cx="10002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RELEVANCE OF THE PAPER</a:t>
            </a:r>
          </a:p>
          <a:p>
            <a:endParaRPr lang="en-US" sz="3200" b="1" dirty="0">
              <a:latin typeface="Book Antiqua" panose="0204060205030503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BPO companies use these statistical 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tools for Data analysis.       		</a:t>
            </a:r>
          </a:p>
          <a:p>
            <a:endParaRPr lang="en-US" sz="32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en-US" sz="32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Learning this paper  is advantageous to 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the students who seek jobs in BPO companies.</a:t>
            </a:r>
          </a:p>
          <a:p>
            <a:endParaRPr lang="en-US" sz="32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8" y="1237956"/>
            <a:ext cx="3334042" cy="27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D28EB-B700-4F9B-9B43-4CA4AECF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25" y="665824"/>
            <a:ext cx="4785775" cy="5557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05820-78D6-48CD-93FE-4AF04AABD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4861"/>
            <a:ext cx="4564776" cy="289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F57E1-80AE-4827-AACA-091471D20D7E}"/>
              </a:ext>
            </a:extLst>
          </p:cNvPr>
          <p:cNvSpPr txBox="1"/>
          <p:nvPr/>
        </p:nvSpPr>
        <p:spPr>
          <a:xfrm>
            <a:off x="6835806" y="4039340"/>
            <a:ext cx="256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Book Antiqua" panose="02040602050305030304" pitchFamily="18" charset="0"/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2027530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113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Garamond</vt:lpstr>
      <vt:lpstr>Organic</vt:lpstr>
      <vt:lpstr>OPEN COURSE OF      DEPT. OF  MATHEMATICS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Maths Dept</dc:creator>
  <cp:lastModifiedBy>dgdianakadavil@gmail.com</cp:lastModifiedBy>
  <cp:revision>14</cp:revision>
  <dcterms:created xsi:type="dcterms:W3CDTF">2020-03-02T06:22:54Z</dcterms:created>
  <dcterms:modified xsi:type="dcterms:W3CDTF">2021-05-29T07:36:18Z</dcterms:modified>
</cp:coreProperties>
</file>